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59" r:id="rId6"/>
    <p:sldId id="264" r:id="rId7"/>
    <p:sldId id="261" r:id="rId8"/>
    <p:sldId id="263" r:id="rId9"/>
    <p:sldId id="266" r:id="rId10"/>
    <p:sldId id="267" r:id="rId11"/>
    <p:sldId id="268" r:id="rId12"/>
    <p:sldId id="269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sikumar, Sangeetha" initials="SS" lastIdx="1" clrIdx="0">
    <p:extLst>
      <p:ext uri="{19B8F6BF-5375-455C-9EA6-DF929625EA0E}">
        <p15:presenceInfo xmlns:p15="http://schemas.microsoft.com/office/powerpoint/2012/main" userId="S-1-5-21-877977181-1648625342-1381635096-49099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9T16:28:29.233" idx="1">
    <p:pos x="7515" y="852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48F55-9353-40F4-A187-B595B62A540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27F6E-E89A-4990-BD04-03A2D5A8F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4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27F6E-E89A-4990-BD04-03A2D5A8F2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0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stormevents/" TargetMode="External"/><Relationship Id="rId2" Type="http://schemas.openxmlformats.org/officeDocument/2006/relationships/hyperlink" Target="https://www.amnh.org/explore/ology/earth/tornadoes-spinning-thunderstorm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atlantic.com/technology/archive/2014/12/birds-can-hear-tornadoes-coming-long-before-they-form/383898/" TargetMode="External"/><Relationship Id="rId4" Type="http://schemas.openxmlformats.org/officeDocument/2006/relationships/hyperlink" Target="https://plotly.com/python/mapbox-density-heatmap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title="Source: American Museum of Natural Histo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64" y="1353312"/>
            <a:ext cx="5771339" cy="3913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Tornado ALLEY &amp; IT’S SHIFT Over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Sangeetha Sasikumar,</a:t>
            </a:r>
          </a:p>
          <a:p>
            <a:r>
              <a:rPr lang="en-US" dirty="0" err="1" smtClean="0"/>
              <a:t>GeoComputation</a:t>
            </a:r>
            <a:r>
              <a:rPr lang="en-US" dirty="0" smtClean="0"/>
              <a:t> 1,</a:t>
            </a:r>
          </a:p>
          <a:p>
            <a:r>
              <a:rPr lang="en-US" dirty="0" smtClean="0"/>
              <a:t>Final 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48272" y="5266944"/>
            <a:ext cx="5093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American Museum of Natural History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3349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372" y="939460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1980s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9" y="2103501"/>
            <a:ext cx="6867525" cy="3638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56" y="3743891"/>
            <a:ext cx="5783770" cy="30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3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79" y="4634720"/>
            <a:ext cx="4129855" cy="21880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50" y="4609752"/>
            <a:ext cx="4212392" cy="223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" t="975" r="1868" b="1"/>
          <a:stretch/>
        </p:blipFill>
        <p:spPr>
          <a:xfrm>
            <a:off x="1353513" y="2368361"/>
            <a:ext cx="4306624" cy="2291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12" y="132592"/>
            <a:ext cx="4225509" cy="2251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9729" y="1755859"/>
            <a:ext cx="107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1950s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7893" y="3934169"/>
            <a:ext cx="7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1960s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7893" y="6059549"/>
            <a:ext cx="85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1970s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65208" y="6059549"/>
            <a:ext cx="81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1980s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451188" y="161363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68" y="1620143"/>
            <a:ext cx="4206969" cy="2989609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401" y="4786721"/>
            <a:ext cx="1509540" cy="7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38" y="2117343"/>
            <a:ext cx="6230701" cy="4152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1572" y="527980"/>
            <a:ext cx="8534400" cy="1507067"/>
          </a:xfrm>
        </p:spPr>
        <p:txBody>
          <a:bodyPr/>
          <a:lstStyle/>
          <a:p>
            <a:r>
              <a:rPr lang="en-US" dirty="0" smtClean="0"/>
              <a:t>          Challenges Faced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50608" y="6270129"/>
            <a:ext cx="3419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The New York Times</a:t>
            </a:r>
            <a:endParaRPr lang="en-US" sz="12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424876" y="2117343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 using an actual IDE (I used </a:t>
            </a:r>
            <a:r>
              <a:rPr lang="en-US" dirty="0" err="1">
                <a:solidFill>
                  <a:schemeClr val="tx1"/>
                </a:solidFill>
              </a:rPr>
              <a:t>colab</a:t>
            </a:r>
            <a:r>
              <a:rPr lang="en-US" dirty="0">
                <a:solidFill>
                  <a:schemeClr val="tx1"/>
                </a:solidFill>
              </a:rPr>
              <a:t>), since my python didn’t allow an update or didn’t want to import </a:t>
            </a:r>
            <a:r>
              <a:rPr lang="en-US" dirty="0" err="1">
                <a:solidFill>
                  <a:schemeClr val="tx1"/>
                </a:solidFill>
              </a:rPr>
              <a:t>plotly</a:t>
            </a:r>
            <a:r>
              <a:rPr lang="en-US" dirty="0">
                <a:solidFill>
                  <a:schemeClr val="tx1"/>
                </a:solidFill>
              </a:rPr>
              <a:t> and other </a:t>
            </a:r>
            <a:r>
              <a:rPr lang="en-US" dirty="0" smtClean="0">
                <a:solidFill>
                  <a:schemeClr val="tx1"/>
                </a:solidFill>
              </a:rPr>
              <a:t>libraries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used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Having csv files with different amounts of columns</a:t>
            </a:r>
          </a:p>
          <a:p>
            <a:r>
              <a:rPr lang="en-US" dirty="0">
                <a:solidFill>
                  <a:schemeClr val="tx1"/>
                </a:solidFill>
              </a:rPr>
              <a:t>Getting COVID!!</a:t>
            </a:r>
          </a:p>
        </p:txBody>
      </p:sp>
    </p:spTree>
    <p:extLst>
      <p:ext uri="{BB962C8B-B14F-4D97-AF65-F5344CB8AC3E}">
        <p14:creationId xmlns:p14="http://schemas.microsoft.com/office/powerpoint/2010/main" val="304616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348" y="591988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88824" y="2441419"/>
            <a:ext cx="91734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Image Credits:</a:t>
            </a:r>
          </a:p>
          <a:p>
            <a:r>
              <a:rPr lang="en-US" dirty="0"/>
              <a:t>© Greg </a:t>
            </a:r>
            <a:r>
              <a:rPr lang="en-US" dirty="0" err="1"/>
              <a:t>Henshall</a:t>
            </a:r>
            <a:r>
              <a:rPr lang="en-US" dirty="0"/>
              <a:t>/FEMA; Image Courtesy of The Field Museum; Photo by Michael Raphael/FEMA; Image courtesy of NOAA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://www.amnh.org/explore/ology/earth/tornadoes-spinning-thunderstorms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cs typeface="Arial" panose="020B0604020202020204" pitchFamily="34" charset="0"/>
                <a:hlinkClick r:id="rId3"/>
              </a:rPr>
              <a:t>https://www.ncdc.noaa.gov/stormevents/</a:t>
            </a:r>
            <a:r>
              <a:rPr lang="en-US" alt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hlinkClick r:id="rId4"/>
              </a:rPr>
              <a:t>https</a:t>
            </a:r>
            <a:r>
              <a:rPr lang="en-US" altLang="en-US" dirty="0">
                <a:hlinkClick r:id="rId4"/>
              </a:rPr>
              <a:t>://plotly.com/python/mapbox-density-heatmaps</a:t>
            </a:r>
            <a:r>
              <a:rPr lang="en-US" altLang="en-US" dirty="0" smtClean="0">
                <a:hlinkClick r:id="rId4"/>
              </a:rPr>
              <a:t>/</a:t>
            </a:r>
            <a:endParaRPr lang="en-US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hlinkClick r:id="rId5"/>
              </a:rPr>
              <a:t>https://www.theatlantic.com/technology/archive/2014/12/birds-can-hear-tornadoes-coming-long-before-they-form/383898</a:t>
            </a:r>
            <a:r>
              <a:rPr lang="en-US" altLang="en-US" dirty="0" smtClean="0">
                <a:hlinkClick r:id="rId5"/>
              </a:rPr>
              <a:t>/</a:t>
            </a:r>
            <a:endParaRPr lang="en-US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0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476" y="283464"/>
            <a:ext cx="8534400" cy="1507067"/>
          </a:xfrm>
        </p:spPr>
        <p:txBody>
          <a:bodyPr/>
          <a:lstStyle/>
          <a:p>
            <a:r>
              <a:rPr lang="en-US" dirty="0" smtClean="0"/>
              <a:t>           What Is a Tornado?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204" y="2139696"/>
            <a:ext cx="8534400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According to the National Weather Service “A </a:t>
            </a:r>
            <a:r>
              <a:rPr lang="en-US" dirty="0">
                <a:solidFill>
                  <a:schemeClr val="tx1"/>
                </a:solidFill>
              </a:rPr>
              <a:t>tornado is a violently rotating column of air extending from the base of a thunderstorm down to the </a:t>
            </a:r>
            <a:r>
              <a:rPr lang="en-US" dirty="0" smtClean="0">
                <a:solidFill>
                  <a:schemeClr val="tx1"/>
                </a:solidFill>
              </a:rPr>
              <a:t>ground”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They are measured from F0 to F5, F5 being the highest (Fujita scale). Lately they are measured using “EF” which is the Enhanced Fujita Scale.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Fun Fact: Studies say Songbirds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an 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</a:rPr>
              <a:t>ear 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ornadoes </a:t>
            </a:r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dirty="0" smtClean="0">
                <a:solidFill>
                  <a:schemeClr val="tx1"/>
                </a:solidFill>
              </a:rPr>
              <a:t>ong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dirty="0" smtClean="0">
                <a:solidFill>
                  <a:schemeClr val="tx1"/>
                </a:solidFill>
              </a:rPr>
              <a:t>efore they form.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4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500" y="118267"/>
            <a:ext cx="8534400" cy="1507067"/>
          </a:xfrm>
        </p:spPr>
        <p:txBody>
          <a:bodyPr/>
          <a:lstStyle/>
          <a:p>
            <a:r>
              <a:rPr lang="en-US" dirty="0" smtClean="0"/>
              <a:t>How Does a tornado Form?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4" y="1241286"/>
            <a:ext cx="8226869" cy="547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3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788" y="591988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Research Questions &amp;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3788" y="2313432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</a:t>
            </a:r>
            <a:r>
              <a:rPr lang="en-US" dirty="0" smtClean="0">
                <a:solidFill>
                  <a:schemeClr val="tx1"/>
                </a:solidFill>
              </a:rPr>
              <a:t>has </a:t>
            </a:r>
            <a:r>
              <a:rPr lang="en-US" dirty="0">
                <a:solidFill>
                  <a:schemeClr val="tx1"/>
                </a:solidFill>
              </a:rPr>
              <a:t>the “tornado alley” location changed throughout the decades?</a:t>
            </a:r>
          </a:p>
          <a:p>
            <a:r>
              <a:rPr lang="en-US" dirty="0">
                <a:solidFill>
                  <a:schemeClr val="tx1"/>
                </a:solidFill>
              </a:rPr>
              <a:t>Are there tornadoes appearing more frequently currently than years </a:t>
            </a:r>
            <a:r>
              <a:rPr lang="en-US" dirty="0" smtClean="0">
                <a:solidFill>
                  <a:schemeClr val="tx1"/>
                </a:solidFill>
              </a:rPr>
              <a:t>ago?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 hypothesize that tornado alley has shifted southeast to its usual location, and I do predict an increase in tornadoes during recent years. My hypothesis is an educated guess based on recent occurrences I have seen on the news.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8924" y="491404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Data Source &amp; Method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58" t="-63" r="1500" b="1073"/>
          <a:stretch/>
        </p:blipFill>
        <p:spPr>
          <a:xfrm>
            <a:off x="5230368" y="1901952"/>
            <a:ext cx="6601968" cy="4218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72" y="2203704"/>
            <a:ext cx="46542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National Oceanic and Atmospheric Administration, National Centers for Environmental Information’s Storm Events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Plotly</a:t>
            </a:r>
            <a:r>
              <a:rPr lang="en-US" dirty="0" smtClean="0"/>
              <a:t> was used with Python to create the </a:t>
            </a:r>
            <a:r>
              <a:rPr lang="en-US" dirty="0" err="1" smtClean="0"/>
              <a:t>heatmap</a:t>
            </a:r>
            <a:r>
              <a:rPr lang="en-US" dirty="0" smtClean="0"/>
              <a:t>, the maps are displayed with a </a:t>
            </a:r>
            <a:r>
              <a:rPr lang="en-US" dirty="0" err="1" smtClean="0"/>
              <a:t>mapbox</a:t>
            </a:r>
            <a:r>
              <a:rPr lang="en-US" dirty="0" smtClean="0"/>
              <a:t> style called “carto-</a:t>
            </a:r>
            <a:r>
              <a:rPr lang="en-US" dirty="0" err="1" smtClean="0"/>
              <a:t>darkmatter</a:t>
            </a:r>
            <a:r>
              <a:rPr lang="en-US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Matplotlib</a:t>
            </a:r>
            <a:r>
              <a:rPr lang="en-US" dirty="0" smtClean="0"/>
              <a:t> was used for the bar graph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4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116" y="619420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3712" y="6132385"/>
            <a:ext cx="3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1950s map shown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3451"/>
          <a:stretch/>
        </p:blipFill>
        <p:spPr>
          <a:xfrm>
            <a:off x="1792224" y="1874520"/>
            <a:ext cx="9140761" cy="425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092" y="399964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1950s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70" y="1993772"/>
            <a:ext cx="7430843" cy="39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356" y="619420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1960s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40" y="2126487"/>
            <a:ext cx="8160432" cy="41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948" y="976036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1970s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70" y="2419095"/>
            <a:ext cx="7459939" cy="39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4525</TotalTime>
  <Words>293</Words>
  <Application>Microsoft Office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Slice</vt:lpstr>
      <vt:lpstr>Tornado ALLEY &amp; IT’S SHIFT Over TIME</vt:lpstr>
      <vt:lpstr>           What Is a Tornado?</vt:lpstr>
      <vt:lpstr>How Does a tornado Form?</vt:lpstr>
      <vt:lpstr>Research Questions &amp; HYPOTHESIS</vt:lpstr>
      <vt:lpstr>Data Source &amp; Method Used</vt:lpstr>
      <vt:lpstr>Scale</vt:lpstr>
      <vt:lpstr>1950s</vt:lpstr>
      <vt:lpstr>1960s</vt:lpstr>
      <vt:lpstr>1970s</vt:lpstr>
      <vt:lpstr>1980s</vt:lpstr>
      <vt:lpstr>Conclusion</vt:lpstr>
      <vt:lpstr>          Challenges Faced</vt:lpstr>
      <vt:lpstr>Sources</vt:lpstr>
    </vt:vector>
  </TitlesOfParts>
  <Company>Verizon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Tornadoes &amp; Their SHIFT Over TIME</dc:title>
  <dc:creator>Sasikumar, Sangeetha</dc:creator>
  <cp:lastModifiedBy>Sasikumar, Sangeetha</cp:lastModifiedBy>
  <cp:revision>68</cp:revision>
  <dcterms:created xsi:type="dcterms:W3CDTF">2022-05-19T20:18:54Z</dcterms:created>
  <dcterms:modified xsi:type="dcterms:W3CDTF">2022-05-24T01:49:52Z</dcterms:modified>
</cp:coreProperties>
</file>